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419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84400" y="851850"/>
            <a:ext cx="8575200" cy="3801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