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6760B9-DCA3-4DDB-BB7F-DCBF22B26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17AC39-9A8D-433B-ADDD-F1D1FDABF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FBB111-85B1-4BE8-8D48-8F41BF3C5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EA01-6850-4CA5-9E76-A62801667253}" type="datetimeFigureOut">
              <a:rPr lang="es-AR" smtClean="0"/>
              <a:t>9/6/2026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4E6D83-7C17-4788-81E7-B24E761AB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CB3952-1B2C-4A64-9D71-7592E35B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E6C3-7F69-4DAB-921D-D4186E58E2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544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90626-F1DC-487F-B116-76E51E176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C91006-4611-4E3A-A15F-A953004F0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AD253F-D21F-4402-8544-FF50ABB66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EA01-6850-4CA5-9E76-A62801667253}" type="datetimeFigureOut">
              <a:rPr lang="es-AR" smtClean="0"/>
              <a:t>9/6/2026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D5C18B-8CD0-47B6-9CDE-20506968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BB1CA8-073E-4FEC-8D85-139C70D0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E6C3-7F69-4DAB-921D-D4186E58E2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7930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2193C2-5A4D-4C27-AD19-D9C400D54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347EBF-D6A3-4B9A-8AE3-83199D957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7B8A2F-7686-4F9C-86B0-9500819F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EA01-6850-4CA5-9E76-A62801667253}" type="datetimeFigureOut">
              <a:rPr lang="es-AR" smtClean="0"/>
              <a:t>9/6/2026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4BCBA1-8BB5-4D5F-94EA-D583F6C70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975EF5-1E13-4DE1-B9A3-FFFD08A26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E6C3-7F69-4DAB-921D-D4186E58E2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185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DC5FF-0A29-447A-B793-CE73864CA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30FB12-CFD1-4534-8155-63D29FDBA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0627C3-7607-4E03-80F1-0F86E419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EA01-6850-4CA5-9E76-A62801667253}" type="datetimeFigureOut">
              <a:rPr lang="es-AR" smtClean="0"/>
              <a:t>9/6/2026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8BD08F-A6E1-4B37-9A74-86D68BC91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FEF36E-EA1F-400C-939E-1FBF78DDB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E6C3-7F69-4DAB-921D-D4186E58E2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9555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411E6-577E-4849-9AA8-AE14DFB0E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6FE150-B996-408D-94C6-B9819D24A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44FF8B-1A3E-41E6-9AEE-08765A2F5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EA01-6850-4CA5-9E76-A62801667253}" type="datetimeFigureOut">
              <a:rPr lang="es-AR" smtClean="0"/>
              <a:t>9/6/2026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3E3C40-09D4-47DC-9D18-FE723E7E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FDE426-79E5-4040-BA52-420051390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E6C3-7F69-4DAB-921D-D4186E58E2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803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F6C805-0599-4996-B4C9-EF89F858F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75D780-BAB8-4664-A06A-21CF52ECE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86524D-0867-4BC3-8E75-69D18485F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81F51C-0E2E-403F-AA1F-A6D00D33F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EA01-6850-4CA5-9E76-A62801667253}" type="datetimeFigureOut">
              <a:rPr lang="es-AR" smtClean="0"/>
              <a:t>9/6/2026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42B0D9-6AAD-4047-A08C-D5A08E79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AB2620-906D-43D0-9C39-EF7B4C35C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E6C3-7F69-4DAB-921D-D4186E58E2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352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AF760-8AE3-453A-AE52-4E87EE04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8A8F25-E145-4490-9A5F-8594479B5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89057E-3FFD-459B-B42F-EA89119D5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C7B4BD6-7F94-4D08-805C-8A0067473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4C44A11-4D8A-465B-A565-2910B9BFA9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721CB50-39D5-423D-9EB0-B166BE8C0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EA01-6850-4CA5-9E76-A62801667253}" type="datetimeFigureOut">
              <a:rPr lang="es-AR" smtClean="0"/>
              <a:t>9/6/2026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282D604-8890-4FCE-8E55-D3337A5B6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2CD9FAC-4E12-478C-B608-99E6B849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E6C3-7F69-4DAB-921D-D4186E58E2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257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F6ED9-06A7-4990-8645-6A1D3072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00FD87-8A02-40BE-AA5E-8CA3BB1F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EA01-6850-4CA5-9E76-A62801667253}" type="datetimeFigureOut">
              <a:rPr lang="es-AR" smtClean="0"/>
              <a:t>9/6/2026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6CF8D9-BD04-4BB2-86E0-FB525FBAD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4CCB84-CB0E-4A5B-B310-4CE9A095A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E6C3-7F69-4DAB-921D-D4186E58E2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0067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11C5E74-407D-4938-8DFC-402AC4A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EA01-6850-4CA5-9E76-A62801667253}" type="datetimeFigureOut">
              <a:rPr lang="es-AR" smtClean="0"/>
              <a:t>9/6/2026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50F866F-1EBC-4FF8-9715-0AB5399BD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F0F1781-02C8-4C59-9198-DF1DE5E7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E6C3-7F69-4DAB-921D-D4186E58E2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9579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B2F2E-CE72-4A29-A4E0-7CB011FC9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0D6ECF-7727-4A73-BC8B-698A57F3B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3CA44A-A888-4CF8-89C4-F28DEAC0D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64C513-70EB-4F81-B6D5-A6156689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EA01-6850-4CA5-9E76-A62801667253}" type="datetimeFigureOut">
              <a:rPr lang="es-AR" smtClean="0"/>
              <a:t>9/6/2026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35668A-97A6-4C18-AA55-429DDEB9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21F923-DF94-4D54-8B37-D84AE816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E6C3-7F69-4DAB-921D-D4186E58E2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7878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3D736-F59D-48ED-9B5B-C69904677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938E115-380A-4C69-BC27-465DB458B3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68362E-ECB0-41E5-8308-348A96032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8B9F06-CE54-4A38-8877-9A7B77E6B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EA01-6850-4CA5-9E76-A62801667253}" type="datetimeFigureOut">
              <a:rPr lang="es-AR" smtClean="0"/>
              <a:t>9/6/2026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708D9B-23A1-4597-884B-3A5486E9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673DF-E6D2-4889-90A3-E30663D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E6C3-7F69-4DAB-921D-D4186E58E2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6699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7DD42C-7133-44BC-B859-D4B62A51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830A66-2DCC-4FB2-87D5-E3C844170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345CE0-2BB0-4912-A572-C223195D5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EA01-6850-4CA5-9E76-A62801667253}" type="datetimeFigureOut">
              <a:rPr lang="es-AR" smtClean="0"/>
              <a:t>9/6/2026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AA0F5D-A32C-48DD-8595-CCD7907A8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3ACC08-0847-41C8-AD3F-C92313694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CE6C3-7F69-4DAB-921D-D4186E58E2F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5151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12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0209519-53FB-469B-81A2-47DB977BD2DA}"/>
              </a:ext>
            </a:extLst>
          </p:cNvPr>
          <p:cNvSpPr txBox="1"/>
          <p:nvPr/>
        </p:nvSpPr>
        <p:spPr>
          <a:xfrm>
            <a:off x="390525" y="942975"/>
            <a:ext cx="11420475" cy="542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101768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 1</dc:creator>
  <cp:lastModifiedBy>Diseño 1</cp:lastModifiedBy>
  <cp:revision>6</cp:revision>
  <dcterms:created xsi:type="dcterms:W3CDTF">2026-04-14T20:19:21Z</dcterms:created>
  <dcterms:modified xsi:type="dcterms:W3CDTF">2026-06-09T15:44:50Z</dcterms:modified>
</cp:coreProperties>
</file>