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23968-AB86-4045-88E3-17096FEC1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D97A1B-3A33-4423-87CD-2B0696400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815B9F-C197-49C0-8FCB-94CA9835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5933-15A5-4708-87D9-B4A013666715}" type="datetimeFigureOut">
              <a:rPr lang="es-AR" smtClean="0"/>
              <a:t>19/5/2026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28D6B8-C8F9-4B99-86B5-B087A569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AE1595-3D41-4CCE-922F-1B88CA25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B2FB-74F9-4632-B26E-F6F9FFAF2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050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EB39B-C136-4ACC-A49D-33D6BA48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22723F-A7D4-464D-A224-34CBE17A1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3D044-49E4-444A-A068-CCDE079F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5933-15A5-4708-87D9-B4A013666715}" type="datetimeFigureOut">
              <a:rPr lang="es-AR" smtClean="0"/>
              <a:t>19/5/2026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6860EE-E158-4737-92F3-60ED8394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B8E9DC-EDB9-442C-B416-6BEEDC86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B2FB-74F9-4632-B26E-F6F9FFAF2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381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C17989-ACC0-4F6A-8D6B-FF053651C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C4F88A-5448-43B3-BD7A-0C2D9C62B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196095-559F-4A08-AE4F-C262AB1A3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5933-15A5-4708-87D9-B4A013666715}" type="datetimeFigureOut">
              <a:rPr lang="es-AR" smtClean="0"/>
              <a:t>19/5/2026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5024B9-7DAC-4C9A-A91B-B3337819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45DDCF-8389-4AD1-9A8C-311EDFA3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B2FB-74F9-4632-B26E-F6F9FFAF2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187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E7C52-1085-49F9-8E89-354D9E5D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CBC931-6D62-4AFB-BC45-ADBF7B0B2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E9F244-C6E5-4102-9DD1-88C22019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5933-15A5-4708-87D9-B4A013666715}" type="datetimeFigureOut">
              <a:rPr lang="es-AR" smtClean="0"/>
              <a:t>19/5/2026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4946C9-5C41-4914-8A72-55713788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149102-4B41-45B6-9BC3-AF389095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B2FB-74F9-4632-B26E-F6F9FFAF2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465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50DED-EF8D-4BDE-B161-4B1E8C34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B0CE4A-AADE-4A86-9C44-650E2178E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4A9FC-B028-42D3-A7C5-DCD6A81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5933-15A5-4708-87D9-B4A013666715}" type="datetimeFigureOut">
              <a:rPr lang="es-AR" smtClean="0"/>
              <a:t>19/5/2026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105492-94DF-4D00-9BA0-6D304AD7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D7D817-7E73-44B3-98CF-60C25CFA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B2FB-74F9-4632-B26E-F6F9FFAF2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638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B2F02-F509-4F39-B35D-03DC76C8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8E26A5-7AF7-4BCF-A2B4-E9501825A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8D4543-9FE4-4345-95A8-573AC72BF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39C19A-48DA-4DD1-A57B-9599BF8D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5933-15A5-4708-87D9-B4A013666715}" type="datetimeFigureOut">
              <a:rPr lang="es-AR" smtClean="0"/>
              <a:t>19/5/2026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3AD3AD-05AF-46B1-9DE7-8C145191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252F7C-14F0-4453-8F82-CBD0DAD1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B2FB-74F9-4632-B26E-F6F9FFAF2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964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9D2F8-8080-4C37-8D3F-3894110D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000DD4-CE10-419C-9661-16C1BAAB3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4957-A0F3-4977-8AA6-61B4EF855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AA9E9F-7141-4EF2-BE78-AD483E2DF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93649-FA57-482E-8A16-34CF06A2C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2D942E-F689-48B7-9DA2-050B4C043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5933-15A5-4708-87D9-B4A013666715}" type="datetimeFigureOut">
              <a:rPr lang="es-AR" smtClean="0"/>
              <a:t>19/5/2026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5CA9C5-9C1A-4518-811A-5899E02D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E47ACD-7B62-4A04-8822-53417224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B2FB-74F9-4632-B26E-F6F9FFAF2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760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6DE01-598D-41A5-A51E-345CDEF5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88FCC6-848B-427F-B490-C33D947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5933-15A5-4708-87D9-B4A013666715}" type="datetimeFigureOut">
              <a:rPr lang="es-AR" smtClean="0"/>
              <a:t>19/5/2026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148B5A-564C-4432-A071-DE2451DA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D1CB0C-78E9-4219-BD78-61011CA8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B2FB-74F9-4632-B26E-F6F9FFAF2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136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4E9EAC-0D12-45CB-9F38-7D6EA742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5933-15A5-4708-87D9-B4A013666715}" type="datetimeFigureOut">
              <a:rPr lang="es-AR" smtClean="0"/>
              <a:t>19/5/2026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9AA22A-A000-448B-B514-2292FCEE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B887AC-87A2-4AB1-A308-11BDA6BF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B2FB-74F9-4632-B26E-F6F9FFAF2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994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24939-AD5D-4F25-A090-55D55BA2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B0C26-CC1C-4351-B4C2-DAA715EE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D98560-635C-4289-AC71-6D5FE45E8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9016DB-5120-4FA8-8C86-A958981D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5933-15A5-4708-87D9-B4A013666715}" type="datetimeFigureOut">
              <a:rPr lang="es-AR" smtClean="0"/>
              <a:t>19/5/2026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20BB1D-78F8-4CF0-B40E-CF65771A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D956D4-42E6-455D-BE0E-5BA6B3E5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B2FB-74F9-4632-B26E-F6F9FFAF2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818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6353-778B-4C2C-8E82-5490E3239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C6735F-7A2B-4A73-A749-B17460A99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7FCCC2-8D8D-4BD0-8528-B78F0C335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69BD3E-FB90-4903-AA5F-B20D243A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5933-15A5-4708-87D9-B4A013666715}" type="datetimeFigureOut">
              <a:rPr lang="es-AR" smtClean="0"/>
              <a:t>19/5/2026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41DDA0-A789-46B7-BD26-6D76B6C1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59C907-CC8D-4C6B-8748-3DF6AD6D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B2FB-74F9-4632-B26E-F6F9FFAF2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79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49737D-84D2-439E-BAED-7FF1108F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6BEB04-51CA-4252-A827-1C8F69C53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503C67-AC53-42C7-844D-94D50D3DB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5933-15A5-4708-87D9-B4A013666715}" type="datetimeFigureOut">
              <a:rPr lang="es-AR" smtClean="0"/>
              <a:t>19/5/2026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F1B070-9299-4EED-95DE-C6ED8DF12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01F535-BEE5-438C-9781-D8A371B12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B2FB-74F9-4632-B26E-F6F9FFAF2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858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03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528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1</dc:creator>
  <cp:lastModifiedBy>Diseño 1</cp:lastModifiedBy>
  <cp:revision>3</cp:revision>
  <dcterms:created xsi:type="dcterms:W3CDTF">2026-04-27T21:10:15Z</dcterms:created>
  <dcterms:modified xsi:type="dcterms:W3CDTF">2026-05-19T19:06:39Z</dcterms:modified>
</cp:coreProperties>
</file>