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10691813" cy="7559675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747775"/>
          </p15:clr>
        </p15:guide>
        <p15:guide id="2" pos="33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840" y="96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4515" y="685800"/>
            <a:ext cx="4849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94120efa91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94120efa91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94120efa91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g394120efa91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737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marL="914400" lvl="1" indent="-341455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marL="1371600" lvl="2" indent="-341455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marL="1828800" lvl="3" indent="-341455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marL="2286000" lvl="4" indent="-341455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marL="2743200" lvl="5" indent="-341455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marL="3200400" lvl="6" indent="-341455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marL="3657600" lvl="7" indent="-341455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marL="4114800" lvl="8" indent="-341455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41455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marL="914400" lvl="1" indent="-325333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marL="1371600" lvl="2" indent="-325333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marL="1828800" lvl="3" indent="-325333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marL="2286000" lvl="4" indent="-325333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marL="2743200" lvl="5" indent="-325333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marL="3200400" lvl="6" indent="-325333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marL="3657600" lvl="7" indent="-325333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marL="4114800" lvl="8" indent="-325333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41455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marL="914400" lvl="1" indent="-325333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marL="1371600" lvl="2" indent="-325333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marL="1828800" lvl="3" indent="-325333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marL="2286000" lvl="4" indent="-325333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marL="2743200" lvl="5" indent="-325333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marL="3200400" lvl="6" indent="-325333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marL="3657600" lvl="7" indent="-325333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marL="4114800" lvl="8" indent="-325333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3554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25333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marL="914400" lvl="1" indent="-325333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marL="1371600" lvl="2" indent="-325333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marL="1828800" lvl="3" indent="-325333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marL="2286000" lvl="4" indent="-325333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marL="2743200" lvl="5" indent="-325333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marL="3200400" lvl="6" indent="-325333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marL="3657600" lvl="7" indent="-325333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marL="4114800" lvl="8" indent="-325333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marL="457200" lvl="0" indent="-3737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marL="914400" lvl="1" indent="-341455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marL="1371600" lvl="2" indent="-341455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marL="1828800" lvl="3" indent="-341455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marL="2286000" lvl="4" indent="-341455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marL="2743200" lvl="5" indent="-341455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marL="3200400" lvl="6" indent="-341455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marL="3657600" lvl="7" indent="-341455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marL="4114800" lvl="8" indent="-341455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spcFirstLastPara="1" wrap="square" lIns="116050" tIns="116050" rIns="116050" bIns="116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737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marL="914400" lvl="1" indent="-341455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marL="1371600" lvl="2" indent="-341455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marL="1828800" lvl="3" indent="-341455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marL="2286000" lvl="4" indent="-341455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marL="2743200" lvl="5" indent="-341455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marL="3200400" lvl="6" indent="-341455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marL="3657600" lvl="7" indent="-341455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marL="4114800" lvl="8" indent="-341455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050" tIns="116050" rIns="116050" bIns="116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4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050" tIns="116050" rIns="116050" bIns="116050" anchor="t" anchorCtr="0">
            <a:normAutofit/>
          </a:bodyPr>
          <a:lstStyle>
            <a:lvl1pPr marL="457200" lvl="0" indent="-37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marL="914400" lvl="1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marL="1371600" lvl="2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marL="1828800" lvl="3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marL="2286000" lvl="4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marL="2743200" lvl="5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marL="3200400" lvl="6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marL="3657600" lvl="7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marL="4114800" lvl="8" indent="-34145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050" tIns="116050" rIns="116050" bIns="116050" anchor="ctr" anchorCtr="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Personalizado</PresentationFormat>
  <Paragraphs>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Diseño 1</dc:creator>
  <cp:lastModifiedBy>Diseño 1</cp:lastModifiedBy>
  <cp:revision>2</cp:revision>
  <dcterms:modified xsi:type="dcterms:W3CDTF">2026-03-20T22:13:01Z</dcterms:modified>
</cp:coreProperties>
</file>