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49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220F68-F7A6-4EEC-977D-2294883B8B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C674224-5C67-488B-8A67-4735A4C149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45A772-DB49-43C3-9190-078083378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D35AD-D8A8-46AA-ABED-4ACBB74E5D13}" type="datetimeFigureOut">
              <a:rPr lang="es-AR" smtClean="0"/>
              <a:t>5/3/2026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7F82A9-A70E-43E6-A1EC-5CCFDFEB5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E22A3D-FF25-4255-9B6B-26D49C5FA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9EDDE-1BC8-4D6C-8721-51432D55FA7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36087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A17DB6-E521-4FD0-A8D7-B7161A3D0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DD7CE6-3581-4D44-AC66-DD755BDBE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AECAED-570F-48C2-B013-248559F3A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D35AD-D8A8-46AA-ABED-4ACBB74E5D13}" type="datetimeFigureOut">
              <a:rPr lang="es-AR" smtClean="0"/>
              <a:t>5/3/2026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A16C20-8757-4B3B-A43E-F1068D996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512D9E-EE4F-4DBC-9B8B-685E404AD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9EDDE-1BC8-4D6C-8721-51432D55FA7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41147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CFCA98-65D7-4B87-97BA-7DE2CA34B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EE3C8F-6737-4E3A-8BD2-CDBAEA4F61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6BBF1E-782A-4BF5-A311-655D1920D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D35AD-D8A8-46AA-ABED-4ACBB74E5D13}" type="datetimeFigureOut">
              <a:rPr lang="es-AR" smtClean="0"/>
              <a:t>5/3/2026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A9EAE-8507-4EA8-9914-5788E8C63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885EE23-D744-4F12-8C91-1FF17D366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9EDDE-1BC8-4D6C-8721-51432D55FA7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22602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8E1EEB-C51C-41BB-A7FC-FDAD66275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94E6E11-3F42-4E27-A5F2-D8AC80718A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4ACA760-5686-48FD-ABCB-40DB467F22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4A9B507-B2FD-4D2F-B9CD-D14902BB2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D35AD-D8A8-46AA-ABED-4ACBB74E5D13}" type="datetimeFigureOut">
              <a:rPr lang="es-AR" smtClean="0"/>
              <a:t>5/3/2026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656359F-B7E2-44AD-9C83-91DDF5E77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0155DEB-E56D-4BAF-A897-F4C20BFA2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9EDDE-1BC8-4D6C-8721-51432D55FA7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92831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1EA406-3B3B-47B6-BB39-6FC498C9B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0CE2EE5-0F3D-4C87-A19A-F75D2259D8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3E1EA79-5630-48C0-8E31-F5848E8B8F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9794014-5286-45E9-8D14-0640488954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D0380E6-FD89-4E67-86F4-C6053EB47E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F3C0FB0-A0C8-40CC-B3A4-2FA417A9E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D35AD-D8A8-46AA-ABED-4ACBB74E5D13}" type="datetimeFigureOut">
              <a:rPr lang="es-AR" smtClean="0"/>
              <a:t>5/3/2026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5179100-BAA0-4175-B5AA-9785D62E8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24AA38F-DD9F-4E9A-87F9-3F384097C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9EDDE-1BC8-4D6C-8721-51432D55FA7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1631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194ADF-117E-4710-A87C-D449459EA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F5EFB77-B8EF-448D-A57C-9085A14ED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D35AD-D8A8-46AA-ABED-4ACBB74E5D13}" type="datetimeFigureOut">
              <a:rPr lang="es-AR" smtClean="0"/>
              <a:t>5/3/2026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DF9E132-6FA4-4E54-B3CD-91CFFA71C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B952190-9361-4C75-8AFE-4FD4EB49F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9EDDE-1BC8-4D6C-8721-51432D55FA7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05753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515BE00-6A8C-4BD1-97D4-6163A6730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D35AD-D8A8-46AA-ABED-4ACBB74E5D13}" type="datetimeFigureOut">
              <a:rPr lang="es-AR" smtClean="0"/>
              <a:t>5/3/2026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0D930B4-6C93-4927-8484-6ACAF46E5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62FBB9F-BBF8-4CBE-AEE2-713F236F3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9EDDE-1BC8-4D6C-8721-51432D55FA7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21627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06A999-97D1-4854-960B-4DB86B45B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831529-6BAD-4DC3-BD50-9B64F72E5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45842DB-84A0-43BF-8E57-9BBEC4B368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876F877-78BD-450C-8F96-668CDEF23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D35AD-D8A8-46AA-ABED-4ACBB74E5D13}" type="datetimeFigureOut">
              <a:rPr lang="es-AR" smtClean="0"/>
              <a:t>5/3/2026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9CC6268-EEA9-4C7B-BB89-B9B6BE2F6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B3A2124-6D0A-4DFB-94D0-3ABF240FC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9EDDE-1BC8-4D6C-8721-51432D55FA7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29183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F64659-CB62-4A88-ACE3-E042BE5EC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B71D90F-8AD7-4CA6-B038-D02B74A384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81BB43-EC5F-4162-BE6E-36307C3955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6FA6110-EA11-47A2-8475-507742AA1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D35AD-D8A8-46AA-ABED-4ACBB74E5D13}" type="datetimeFigureOut">
              <a:rPr lang="es-AR" smtClean="0"/>
              <a:t>5/3/2026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C908631-8E4C-4F73-B94D-19A67F0DA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9FB3BC1-F241-4FAB-BA8D-BC36CAFD8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9EDDE-1BC8-4D6C-8721-51432D55FA7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24957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FB4112-A1D9-442D-BE19-460D1C4FE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0CD5AF5-2387-429E-BD54-2C2FE0A7C1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E925A7-E4AE-4C57-AF49-5AFA3B3E4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D35AD-D8A8-46AA-ABED-4ACBB74E5D13}" type="datetimeFigureOut">
              <a:rPr lang="es-AR" smtClean="0"/>
              <a:t>5/3/2026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566A2DC-33C0-461E-85D9-D59881E6A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7D0220-12B1-47A9-8245-A6DAA8D16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9EDDE-1BC8-4D6C-8721-51432D55FA7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28608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A35448-FD50-4871-8472-775E4FB4DE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99DF87B-1B82-4CC0-B9A8-C1E01BF7C5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F5D545-F728-4CC9-B1A1-626A7045E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D35AD-D8A8-46AA-ABED-4ACBB74E5D13}" type="datetimeFigureOut">
              <a:rPr lang="es-AR" smtClean="0"/>
              <a:t>5/3/2026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DE141A-FE80-40D2-AFF4-179B66BE7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3402FE-2AF6-43D1-A523-9C359C638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9EDDE-1BC8-4D6C-8721-51432D55FA7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86878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52FA1D0-79E0-48EB-912A-5E3EFEEA8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09FE37C-70E3-4D41-BD1C-1E177EE28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5F71AE-1364-46A9-BB74-AD994AD397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D35AD-D8A8-46AA-ABED-4ACBB74E5D13}" type="datetimeFigureOut">
              <a:rPr lang="es-AR" smtClean="0"/>
              <a:t>5/3/2026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5036B9-CF71-4856-925C-3BB2A57975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6738C9D-E148-4B66-85BB-2F2C338E25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9EDDE-1BC8-4D6C-8721-51432D55FA7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93788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8917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7E3AF9-1B6D-4036-B413-BF79AEF4D9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705472E-985A-4B9A-9F1E-CCC659764D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676481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Diseño 1</dc:creator>
  <cp:lastModifiedBy>Diseño 1</cp:lastModifiedBy>
  <cp:revision>1</cp:revision>
  <dcterms:created xsi:type="dcterms:W3CDTF">2026-02-26T15:24:32Z</dcterms:created>
  <dcterms:modified xsi:type="dcterms:W3CDTF">2026-03-05T18:57:46Z</dcterms:modified>
</cp:coreProperties>
</file>