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3439775" cy="755967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747775"/>
          </p15:clr>
        </p15:guide>
        <p15:guide id="2" pos="4234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4" y="144"/>
      </p:cViewPr>
      <p:guideLst>
        <p:guide orient="horz" pos="2381"/>
        <p:guide pos="4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4120efa91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94120efa91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94120efa91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g394120efa91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8154" y="1094388"/>
            <a:ext cx="12523646" cy="30168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8297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8142" y="4165643"/>
            <a:ext cx="12523646" cy="11649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58142" y="3161354"/>
            <a:ext cx="12523646" cy="12372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5744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8142" y="654105"/>
            <a:ext cx="12523646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8142" y="1693927"/>
            <a:ext cx="12523646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574700" lvl="0" indent="-469741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872"/>
            </a:lvl1pPr>
            <a:lvl2pPr marL="1149401" lvl="1" indent="-429209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2pPr>
            <a:lvl3pPr marL="1724101" lvl="2" indent="-429209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3pPr>
            <a:lvl4pPr marL="2298802" lvl="3" indent="-429209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4pPr>
            <a:lvl5pPr marL="2873502" lvl="4" indent="-429209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5pPr>
            <a:lvl6pPr marL="3448202" lvl="5" indent="-429209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6pPr>
            <a:lvl7pPr marL="4022903" lvl="6" indent="-429209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7pPr>
            <a:lvl8pPr marL="4597603" lvl="7" indent="-429209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8pPr>
            <a:lvl9pPr marL="5172304" lvl="8" indent="-429209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8142" y="654105"/>
            <a:ext cx="12523646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8142" y="1693927"/>
            <a:ext cx="5879062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574700" lvl="0" indent="-429209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1pPr>
            <a:lvl2pPr marL="1149401" lvl="1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2pPr>
            <a:lvl3pPr marL="1724101" lvl="2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3pPr>
            <a:lvl4pPr marL="2298802" lvl="3" indent="-408944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914"/>
            </a:lvl4pPr>
            <a:lvl5pPr marL="2873502" lvl="4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5pPr>
            <a:lvl6pPr marL="3448202" lvl="5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6pPr>
            <a:lvl7pPr marL="4022903" lvl="6" indent="-408944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914"/>
            </a:lvl7pPr>
            <a:lvl8pPr marL="4597603" lvl="7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8pPr>
            <a:lvl9pPr marL="5172304" lvl="8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7102745" y="1693927"/>
            <a:ext cx="5879062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574700" lvl="0" indent="-429209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1pPr>
            <a:lvl2pPr marL="1149401" lvl="1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2pPr>
            <a:lvl3pPr marL="1724101" lvl="2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3pPr>
            <a:lvl4pPr marL="2298802" lvl="3" indent="-408944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914"/>
            </a:lvl4pPr>
            <a:lvl5pPr marL="2873502" lvl="4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5pPr>
            <a:lvl6pPr marL="3448202" lvl="5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6pPr>
            <a:lvl7pPr marL="4022903" lvl="6" indent="-408944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914"/>
            </a:lvl7pPr>
            <a:lvl8pPr marL="4597603" lvl="7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8pPr>
            <a:lvl9pPr marL="5172304" lvl="8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8142" y="654105"/>
            <a:ext cx="12523646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4467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58142" y="816630"/>
            <a:ext cx="4127410" cy="11106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829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58142" y="2042457"/>
            <a:ext cx="4127410" cy="46731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574700" lvl="0" indent="-408944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914"/>
            </a:lvl1pPr>
            <a:lvl2pPr marL="1149401" lvl="1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2pPr>
            <a:lvl3pPr marL="1724101" lvl="2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3pPr>
            <a:lvl4pPr marL="2298802" lvl="3" indent="-408944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914"/>
            </a:lvl4pPr>
            <a:lvl5pPr marL="2873502" lvl="4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5pPr>
            <a:lvl6pPr marL="3448202" lvl="5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6pPr>
            <a:lvl7pPr marL="4022903" lvl="6" indent="-408944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914"/>
            </a:lvl7pPr>
            <a:lvl8pPr marL="4597603" lvl="7" indent="-408944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914"/>
            </a:lvl8pPr>
            <a:lvl9pPr marL="5172304" lvl="8" indent="-408944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914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720579" y="661638"/>
            <a:ext cx="9359361" cy="60126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7659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720005" y="-184"/>
            <a:ext cx="6720005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45877" tIns="145877" rIns="145877" bIns="14587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6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90238" y="1812541"/>
            <a:ext cx="5945809" cy="21786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6701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90238" y="4120005"/>
            <a:ext cx="5945809" cy="18153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335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7260164" y="1064257"/>
            <a:ext cx="5639600" cy="54312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marL="574700" lvl="0" indent="-469741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872"/>
            </a:lvl1pPr>
            <a:lvl2pPr marL="1149401" lvl="1" indent="-429209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2pPr>
            <a:lvl3pPr marL="1724101" lvl="2" indent="-429209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3pPr>
            <a:lvl4pPr marL="2298802" lvl="3" indent="-429209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4pPr>
            <a:lvl5pPr marL="2873502" lvl="4" indent="-429209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5pPr>
            <a:lvl6pPr marL="3448202" lvl="5" indent="-429209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6pPr>
            <a:lvl7pPr marL="4022903" lvl="6" indent="-429209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7pPr>
            <a:lvl8pPr marL="4597603" lvl="7" indent="-429209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8pPr>
            <a:lvl9pPr marL="5172304" lvl="8" indent="-429209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8142" y="6218168"/>
            <a:ext cx="8817084" cy="8895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marL="574700" lvl="0" indent="-2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872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58142" y="1625801"/>
            <a:ext cx="12523646" cy="28860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9148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58142" y="4633192"/>
            <a:ext cx="12523646" cy="19119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574700" lvl="0" indent="-469741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872"/>
            </a:lvl1pPr>
            <a:lvl2pPr marL="1149401" lvl="1" indent="-429209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2pPr>
            <a:lvl3pPr marL="1724101" lvl="2" indent="-429209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3pPr>
            <a:lvl4pPr marL="2298802" lvl="3" indent="-429209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4pPr>
            <a:lvl5pPr marL="2873502" lvl="4" indent="-429209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5pPr>
            <a:lvl6pPr marL="3448202" lvl="5" indent="-429209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6pPr>
            <a:lvl7pPr marL="4022903" lvl="6" indent="-429209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2234"/>
            </a:lvl7pPr>
            <a:lvl8pPr marL="4597603" lvl="7" indent="-429209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2234"/>
            </a:lvl8pPr>
            <a:lvl9pPr marL="5172304" lvl="8" indent="-429209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2234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595"/>
            </a:lvl1pPr>
            <a:lvl2pPr lvl="1">
              <a:buNone/>
              <a:defRPr sz="1595"/>
            </a:lvl2pPr>
            <a:lvl3pPr lvl="2">
              <a:buNone/>
              <a:defRPr sz="1595"/>
            </a:lvl3pPr>
            <a:lvl4pPr lvl="3">
              <a:buNone/>
              <a:defRPr sz="1595"/>
            </a:lvl4pPr>
            <a:lvl5pPr lvl="4">
              <a:buNone/>
              <a:defRPr sz="1595"/>
            </a:lvl5pPr>
            <a:lvl6pPr lvl="5">
              <a:buNone/>
              <a:defRPr sz="1595"/>
            </a:lvl6pPr>
            <a:lvl7pPr lvl="6">
              <a:buNone/>
              <a:defRPr sz="1595"/>
            </a:lvl7pPr>
            <a:lvl8pPr lvl="7">
              <a:buNone/>
              <a:defRPr sz="1595"/>
            </a:lvl8pPr>
            <a:lvl9pPr lvl="8">
              <a:buNone/>
              <a:defRPr sz="1595"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8142" y="654105"/>
            <a:ext cx="1252364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8142" y="1693927"/>
            <a:ext cx="12523646" cy="50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7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marL="914400" lvl="1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marL="1371600" lvl="2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marL="1828800" lvl="3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marL="2286000" lvl="4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marL="2743200" lvl="5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marL="3200400" lvl="6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marL="3657600" lvl="7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marL="4114800" lvl="8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2452966" y="6854072"/>
            <a:ext cx="806627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 algn="r">
              <a:buNone/>
              <a:defRPr sz="1595">
                <a:solidFill>
                  <a:schemeClr val="dk2"/>
                </a:solidFill>
              </a:defRPr>
            </a:lvl1pPr>
            <a:lvl2pPr lvl="1" algn="r">
              <a:buNone/>
              <a:defRPr sz="1595">
                <a:solidFill>
                  <a:schemeClr val="dk2"/>
                </a:solidFill>
              </a:defRPr>
            </a:lvl2pPr>
            <a:lvl3pPr lvl="2" algn="r">
              <a:buNone/>
              <a:defRPr sz="1595">
                <a:solidFill>
                  <a:schemeClr val="dk2"/>
                </a:solidFill>
              </a:defRPr>
            </a:lvl3pPr>
            <a:lvl4pPr lvl="3" algn="r">
              <a:buNone/>
              <a:defRPr sz="1595">
                <a:solidFill>
                  <a:schemeClr val="dk2"/>
                </a:solidFill>
              </a:defRPr>
            </a:lvl4pPr>
            <a:lvl5pPr lvl="4" algn="r">
              <a:buNone/>
              <a:defRPr sz="1595">
                <a:solidFill>
                  <a:schemeClr val="dk2"/>
                </a:solidFill>
              </a:defRPr>
            </a:lvl5pPr>
            <a:lvl6pPr lvl="5" algn="r">
              <a:buNone/>
              <a:defRPr sz="1595">
                <a:solidFill>
                  <a:schemeClr val="dk2"/>
                </a:solidFill>
              </a:defRPr>
            </a:lvl6pPr>
            <a:lvl7pPr lvl="6" algn="r">
              <a:buNone/>
              <a:defRPr sz="1595">
                <a:solidFill>
                  <a:schemeClr val="dk2"/>
                </a:solidFill>
              </a:defRPr>
            </a:lvl7pPr>
            <a:lvl8pPr lvl="7" algn="r">
              <a:buNone/>
              <a:defRPr sz="1595">
                <a:solidFill>
                  <a:schemeClr val="dk2"/>
                </a:solidFill>
              </a:defRPr>
            </a:lvl8pPr>
            <a:lvl9pPr lvl="8" algn="r">
              <a:buNone/>
              <a:defRPr sz="1595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7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Diseño 1</cp:lastModifiedBy>
  <cp:revision>1</cp:revision>
  <dcterms:modified xsi:type="dcterms:W3CDTF">2026-03-03T18:48:44Z</dcterms:modified>
</cp:coreProperties>
</file>