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747775"/>
          </p15:clr>
        </p15:guide>
        <p15:guide id="2" pos="384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20" y="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669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1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6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91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97" lvl="0" indent="-45719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94" lvl="1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89" lvl="2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86" lvl="3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83" lvl="4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79" lvl="5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175" lvl="6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772" lvl="7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369" lvl="8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97" lvl="0" indent="-3047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57198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94" lvl="1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89" lvl="2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86" lvl="3" indent="-42333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83" lvl="4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79" lvl="5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175" lvl="6" indent="-42333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772" lvl="7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369" lvl="8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484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Panorámica</PresentationFormat>
  <Paragraphs>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 2</cp:lastModifiedBy>
  <cp:revision>10</cp:revision>
  <dcterms:modified xsi:type="dcterms:W3CDTF">2025-06-17T18:01:46Z</dcterms:modified>
</cp:coreProperties>
</file>