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747775"/>
          </p15:clr>
        </p15:guide>
        <p15:guide id="2" pos="384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120" y="5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6697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1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97" lvl="0" indent="-423331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94" lvl="1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89" lvl="2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86" lvl="3" indent="-406398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83" lvl="4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79" lvl="5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175" lvl="6" indent="-406398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772" lvl="7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369" lvl="8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1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97" lvl="0" indent="-423331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94" lvl="1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89" lvl="2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86" lvl="3" indent="-406398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83" lvl="4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79" lvl="5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175" lvl="6" indent="-406398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772" lvl="7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369" lvl="8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97" lvl="0" indent="-406398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94" lvl="1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89" lvl="2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86" lvl="3" indent="-406398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83" lvl="4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79" lvl="5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175" lvl="6" indent="-406398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772" lvl="7" indent="-406398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369" lvl="8" indent="-40639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6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91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97" lvl="0" indent="-457198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94" lvl="1" indent="-42333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89" lvl="2" indent="-42333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86" lvl="3" indent="-42333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83" lvl="4" indent="-42333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79" lvl="5" indent="-42333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175" lvl="6" indent="-42333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772" lvl="7" indent="-42333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369" lvl="8" indent="-42333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97" lvl="0" indent="-30479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97" lvl="0" indent="-457198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94" lvl="1" indent="-42333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89" lvl="2" indent="-423331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86" lvl="3" indent="-423331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83" lvl="4" indent="-42333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79" lvl="5" indent="-423331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175" lvl="6" indent="-423331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772" lvl="7" indent="-42333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369" lvl="8" indent="-423331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24843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0</Words>
  <Application>Microsoft Office PowerPoint</Application>
  <PresentationFormat>Panorámica</PresentationFormat>
  <Paragraphs>0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4" baseType="lpstr">
      <vt:lpstr>Arial</vt:lpstr>
      <vt:lpstr>Simple Light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Diseños</dc:creator>
  <cp:lastModifiedBy>Diseño 2</cp:lastModifiedBy>
  <cp:revision>11</cp:revision>
  <dcterms:modified xsi:type="dcterms:W3CDTF">2025-06-17T18:05:43Z</dcterms:modified>
</cp:coreProperties>
</file>