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64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9AAC-3F21-420D-9F57-51F9C72FD2C9}" type="datetimeFigureOut">
              <a:rPr lang="es-AR" smtClean="0"/>
              <a:t>8/5/2025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CE95B-0B63-465D-8F3D-0EFF021656F1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39537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9AAC-3F21-420D-9F57-51F9C72FD2C9}" type="datetimeFigureOut">
              <a:rPr lang="es-AR" smtClean="0"/>
              <a:t>8/5/2025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CE95B-0B63-465D-8F3D-0EFF021656F1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52525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9AAC-3F21-420D-9F57-51F9C72FD2C9}" type="datetimeFigureOut">
              <a:rPr lang="es-AR" smtClean="0"/>
              <a:t>8/5/2025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CE95B-0B63-465D-8F3D-0EFF021656F1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89041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9AAC-3F21-420D-9F57-51F9C72FD2C9}" type="datetimeFigureOut">
              <a:rPr lang="es-AR" smtClean="0"/>
              <a:t>8/5/2025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CE95B-0B63-465D-8F3D-0EFF021656F1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71532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9AAC-3F21-420D-9F57-51F9C72FD2C9}" type="datetimeFigureOut">
              <a:rPr lang="es-AR" smtClean="0"/>
              <a:t>8/5/2025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CE95B-0B63-465D-8F3D-0EFF021656F1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27862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9AAC-3F21-420D-9F57-51F9C72FD2C9}" type="datetimeFigureOut">
              <a:rPr lang="es-AR" smtClean="0"/>
              <a:t>8/5/2025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CE95B-0B63-465D-8F3D-0EFF021656F1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44297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9AAC-3F21-420D-9F57-51F9C72FD2C9}" type="datetimeFigureOut">
              <a:rPr lang="es-AR" smtClean="0"/>
              <a:t>8/5/2025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CE95B-0B63-465D-8F3D-0EFF021656F1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35183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9AAC-3F21-420D-9F57-51F9C72FD2C9}" type="datetimeFigureOut">
              <a:rPr lang="es-AR" smtClean="0"/>
              <a:t>8/5/2025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CE95B-0B63-465D-8F3D-0EFF021656F1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7228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9AAC-3F21-420D-9F57-51F9C72FD2C9}" type="datetimeFigureOut">
              <a:rPr lang="es-AR" smtClean="0"/>
              <a:t>8/5/2025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CE95B-0B63-465D-8F3D-0EFF021656F1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2580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9AAC-3F21-420D-9F57-51F9C72FD2C9}" type="datetimeFigureOut">
              <a:rPr lang="es-AR" smtClean="0"/>
              <a:t>8/5/2025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CE95B-0B63-465D-8F3D-0EFF021656F1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27146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9AAC-3F21-420D-9F57-51F9C72FD2C9}" type="datetimeFigureOut">
              <a:rPr lang="es-AR" smtClean="0"/>
              <a:t>8/5/2025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CE95B-0B63-465D-8F3D-0EFF021656F1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7267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89AAC-3F21-420D-9F57-51F9C72FD2C9}" type="datetimeFigureOut">
              <a:rPr lang="es-AR" smtClean="0"/>
              <a:t>8/5/2025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CE95B-0B63-465D-8F3D-0EFF021656F1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27648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A08ED-67C6-4F52-88CA-473160B0F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0E395-3AD7-4FC6-B62F-B451FDEF08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51226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A08ED-67C6-4F52-88CA-473160B0F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0E395-3AD7-4FC6-B62F-B451FDEF08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96173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A4 Paper (210x297 mm)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Diseños</dc:creator>
  <cp:lastModifiedBy>Diseños</cp:lastModifiedBy>
  <cp:revision>1</cp:revision>
  <dcterms:created xsi:type="dcterms:W3CDTF">2025-05-08T22:10:51Z</dcterms:created>
  <dcterms:modified xsi:type="dcterms:W3CDTF">2025-05-08T22:11:42Z</dcterms:modified>
</cp:coreProperties>
</file>