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64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649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434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03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710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04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85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260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024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236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864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127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CDF4-10F5-4395-A0BC-DDAC0B6161BD}" type="datetimeFigureOut">
              <a:rPr lang="es-AR" smtClean="0"/>
              <a:t>28/4/2025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641B4-FE1F-4BBE-940D-613D2615E1C4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706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83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946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10</cp:revision>
  <dcterms:created xsi:type="dcterms:W3CDTF">2025-04-07T16:59:57Z</dcterms:created>
  <dcterms:modified xsi:type="dcterms:W3CDTF">2025-04-28T17:57:42Z</dcterms:modified>
</cp:coreProperties>
</file>