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1DD-5FAA-45EB-982D-8BDB71CEE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54B8E-FE2A-43CA-AF53-90589C79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32F56-42C4-4C52-96D6-FC0A8FE2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F5633-3E72-4BE8-91CB-4D2B9A4DB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AB0DC-8D30-4BC6-9642-EEB15FBD1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846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C388-8ACE-4D85-88CF-ED805D3A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CE523-A1F1-4B05-8203-EF35724C5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2403B-5977-4C5E-9D91-57E7447C0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BD069-00CC-437A-A45F-648D2DF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DAE07-CDE1-443B-A2E2-8FB1F808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751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71CCA-4B89-4472-A2E0-4F47C2844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57EBE-E23F-4CAE-A2FA-437BAABEF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DD4DB-2987-4F38-984E-A9E38854A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805E2-6E56-4416-996D-90CFB06F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5F62D-9A0D-4680-A5C5-35775994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251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9D00-3CC9-4BBF-B9EB-ADCDBB2C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C836E-06AD-4EDC-A076-320F9D778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94F4D-6995-42CA-AA20-B2FBD1BFB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9577B-C5BA-4107-9272-353D24F8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4F6C6-2090-4C1E-8307-629385F8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3C4C7-4751-4AB1-9DA3-25AE9CBF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40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6486-D958-45B6-98A0-DEF53617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BB8BD-E0CB-47B0-B021-B0C58EB66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74112-CA46-4400-B01A-7CDA703CD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208049-73C7-4C06-80F0-B45841C07C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3C79B-6F2F-424E-9E2A-3D0EB8944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AF5C5-B076-4208-8922-962E3C26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7DB541-0109-404A-B439-00CFDBDD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FA3DA8-C4DC-4CAD-B08C-DD0A03925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436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C6E7-7AB9-4AE4-B556-B27204F4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B7004D-E07F-4669-926B-80387D9E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C5D4F-4612-4871-8A56-57CD0A261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44809E-D10A-4CA0-873D-632735D3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881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046471-3D9B-497E-A7B8-03D22A8BD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EA01C9-5F61-444C-9AFB-0C6AF7DCD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A19EC-0AB4-472A-BADD-B259BB16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7809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F5D40-76CD-477D-B806-0FB5F3649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AF53A-D95C-440D-9F77-FE8A1C4E8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16C88-45EB-4E0B-B5D0-724DA886E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CCBBC-DC46-4D21-BDE0-C26B610ED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1CB93-E07F-4552-88C4-F1A6A35E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1F5BC-5757-4BB1-900E-71C02B04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169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E7B19-9FF0-4667-9B4A-A68152DC2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8108C-4533-440A-8D17-F8E8E8BDFF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7C555-603C-4678-9CB9-2DD55AA0A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B7DBB-116B-4861-8BB8-86E530C2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1667B7-E63D-46A9-9A91-B5668B644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A94EC-64BB-4B76-B486-82E06F4C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732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DFF0-1A3D-4F3F-8198-FDE397B02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73247E-2719-4044-97F1-84A9D6E48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5AB61-4D43-44E8-BEDA-AE4CCF048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DE39-E146-41B9-A8A2-98E0EAF1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1AD8-9BFD-4476-A91C-1770CB9A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925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A1F368-4DFA-4502-9DC3-1C9BC53EB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56B23-B7C7-47AC-965E-E935431B3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52399-ADD4-4F32-A1D4-1D368B277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8E9C7-93A5-4362-AD11-7B9764177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8E521-0C71-4C39-97A2-1029801B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82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FBA1E-AB1A-420E-9494-4688C48F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666BC-1066-4F07-B37B-FD053AB28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C4BA2-5FF1-4F2F-BD79-FC0F1D9C8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7B427-26F4-4A22-A184-6CB4A6D25A8F}" type="datetimeFigureOut">
              <a:rPr lang="es-AR" smtClean="0"/>
              <a:t>13/5/2025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49DEA-E1CA-40AE-90BB-09E2F8D5A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01A0F-5D98-4E0D-9E6C-247CC421E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EB75D-9A2C-4CCE-B92D-763467B9609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694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67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CC724-9088-4F26-8B40-ADFBC9DD13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7C27A-FD96-4349-BE61-55F4058B7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724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</cp:revision>
  <dcterms:created xsi:type="dcterms:W3CDTF">2025-05-13T20:35:54Z</dcterms:created>
  <dcterms:modified xsi:type="dcterms:W3CDTF">2025-05-13T20:36:03Z</dcterms:modified>
</cp:coreProperties>
</file>