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564" y="9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CDF4-10F5-4395-A0BC-DDAC0B6161BD}" type="datetimeFigureOut">
              <a:rPr lang="es-AR" smtClean="0"/>
              <a:t>28/4/2025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641B4-FE1F-4BBE-940D-613D2615E1C4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46490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CDF4-10F5-4395-A0BC-DDAC0B6161BD}" type="datetimeFigureOut">
              <a:rPr lang="es-AR" smtClean="0"/>
              <a:t>28/4/2025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641B4-FE1F-4BBE-940D-613D2615E1C4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44345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CDF4-10F5-4395-A0BC-DDAC0B6161BD}" type="datetimeFigureOut">
              <a:rPr lang="es-AR" smtClean="0"/>
              <a:t>28/4/2025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641B4-FE1F-4BBE-940D-613D2615E1C4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50336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CDF4-10F5-4395-A0BC-DDAC0B6161BD}" type="datetimeFigureOut">
              <a:rPr lang="es-AR" smtClean="0"/>
              <a:t>28/4/2025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641B4-FE1F-4BBE-940D-613D2615E1C4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87107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CDF4-10F5-4395-A0BC-DDAC0B6161BD}" type="datetimeFigureOut">
              <a:rPr lang="es-AR" smtClean="0"/>
              <a:t>28/4/2025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641B4-FE1F-4BBE-940D-613D2615E1C4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70469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CDF4-10F5-4395-A0BC-DDAC0B6161BD}" type="datetimeFigureOut">
              <a:rPr lang="es-AR" smtClean="0"/>
              <a:t>28/4/2025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641B4-FE1F-4BBE-940D-613D2615E1C4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9850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CDF4-10F5-4395-A0BC-DDAC0B6161BD}" type="datetimeFigureOut">
              <a:rPr lang="es-AR" smtClean="0"/>
              <a:t>28/4/2025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641B4-FE1F-4BBE-940D-613D2615E1C4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22609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CDF4-10F5-4395-A0BC-DDAC0B6161BD}" type="datetimeFigureOut">
              <a:rPr lang="es-AR" smtClean="0"/>
              <a:t>28/4/2025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641B4-FE1F-4BBE-940D-613D2615E1C4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00244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CDF4-10F5-4395-A0BC-DDAC0B6161BD}" type="datetimeFigureOut">
              <a:rPr lang="es-AR" smtClean="0"/>
              <a:t>28/4/2025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641B4-FE1F-4BBE-940D-613D2615E1C4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82361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CDF4-10F5-4395-A0BC-DDAC0B6161BD}" type="datetimeFigureOut">
              <a:rPr lang="es-AR" smtClean="0"/>
              <a:t>28/4/2025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641B4-FE1F-4BBE-940D-613D2615E1C4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08642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CDF4-10F5-4395-A0BC-DDAC0B6161BD}" type="datetimeFigureOut">
              <a:rPr lang="es-AR" smtClean="0"/>
              <a:t>28/4/2025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641B4-FE1F-4BBE-940D-613D2615E1C4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81275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6CDF4-10F5-4395-A0BC-DDAC0B6161BD}" type="datetimeFigureOut">
              <a:rPr lang="es-AR" smtClean="0"/>
              <a:t>28/4/2025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641B4-FE1F-4BBE-940D-613D2615E1C4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77065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7835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89469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117</TotalTime>
  <Words>0</Words>
  <Application>Microsoft Office PowerPoint</Application>
  <PresentationFormat>A4 Paper (210x297 mm)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Diseños</dc:creator>
  <cp:lastModifiedBy>Diseños</cp:lastModifiedBy>
  <cp:revision>11</cp:revision>
  <dcterms:created xsi:type="dcterms:W3CDTF">2025-04-07T16:59:57Z</dcterms:created>
  <dcterms:modified xsi:type="dcterms:W3CDTF">2025-04-28T19:21:21Z</dcterms:modified>
</cp:coreProperties>
</file>