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66" y="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32F8-39CE-44E7-9E30-4D26ACCEC05F}" type="datetimeFigureOut">
              <a:rPr lang="es-ES" smtClean="0"/>
              <a:t>26/08/2025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7F1E-3F9D-4BA9-A8D1-FEDF8078FD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225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32F8-39CE-44E7-9E30-4D26ACCEC05F}" type="datetimeFigureOut">
              <a:rPr lang="es-ES" smtClean="0"/>
              <a:t>26/08/2025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7F1E-3F9D-4BA9-A8D1-FEDF8078FD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8271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32F8-39CE-44E7-9E30-4D26ACCEC05F}" type="datetimeFigureOut">
              <a:rPr lang="es-ES" smtClean="0"/>
              <a:t>26/08/2025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7F1E-3F9D-4BA9-A8D1-FEDF8078FD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9018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32F8-39CE-44E7-9E30-4D26ACCEC05F}" type="datetimeFigureOut">
              <a:rPr lang="es-ES" smtClean="0"/>
              <a:t>26/08/2025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7F1E-3F9D-4BA9-A8D1-FEDF8078FD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1232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32F8-39CE-44E7-9E30-4D26ACCEC05F}" type="datetimeFigureOut">
              <a:rPr lang="es-ES" smtClean="0"/>
              <a:t>26/08/2025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7F1E-3F9D-4BA9-A8D1-FEDF8078FD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966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32F8-39CE-44E7-9E30-4D26ACCEC05F}" type="datetimeFigureOut">
              <a:rPr lang="es-ES" smtClean="0"/>
              <a:t>26/08/2025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7F1E-3F9D-4BA9-A8D1-FEDF8078FD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6696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32F8-39CE-44E7-9E30-4D26ACCEC05F}" type="datetimeFigureOut">
              <a:rPr lang="es-ES" smtClean="0"/>
              <a:t>26/08/2025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7F1E-3F9D-4BA9-A8D1-FEDF8078FD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6421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32F8-39CE-44E7-9E30-4D26ACCEC05F}" type="datetimeFigureOut">
              <a:rPr lang="es-ES" smtClean="0"/>
              <a:t>26/08/2025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7F1E-3F9D-4BA9-A8D1-FEDF8078FD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928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32F8-39CE-44E7-9E30-4D26ACCEC05F}" type="datetimeFigureOut">
              <a:rPr lang="es-ES" smtClean="0"/>
              <a:t>26/08/2025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7F1E-3F9D-4BA9-A8D1-FEDF8078FD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460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32F8-39CE-44E7-9E30-4D26ACCEC05F}" type="datetimeFigureOut">
              <a:rPr lang="es-ES" smtClean="0"/>
              <a:t>26/08/2025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7F1E-3F9D-4BA9-A8D1-FEDF8078FD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816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32F8-39CE-44E7-9E30-4D26ACCEC05F}" type="datetimeFigureOut">
              <a:rPr lang="es-ES" smtClean="0"/>
              <a:t>26/08/2025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7F1E-3F9D-4BA9-A8D1-FEDF8078FD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074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132F8-39CE-44E7-9E30-4D26ACCEC05F}" type="datetimeFigureOut">
              <a:rPr lang="es-ES" smtClean="0"/>
              <a:t>26/08/2025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87F1E-3F9D-4BA9-A8D1-FEDF8078FD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733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699458" y="2716610"/>
            <a:ext cx="10341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dirty="0">
                <a:solidFill>
                  <a:srgbClr val="385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de la charla</a:t>
            </a:r>
          </a:p>
        </p:txBody>
      </p:sp>
    </p:spTree>
    <p:extLst>
      <p:ext uri="{BB962C8B-B14F-4D97-AF65-F5344CB8AC3E}">
        <p14:creationId xmlns:p14="http://schemas.microsoft.com/office/powerpoint/2010/main" val="1390694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93151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</Words>
  <Application>Microsoft Office PowerPoint</Application>
  <PresentationFormat>Panorámica</PresentationFormat>
  <Paragraphs>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>Sociedad Argentina de Cardiología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Diseño 2</dc:creator>
  <cp:lastModifiedBy>Diseño 2</cp:lastModifiedBy>
  <cp:revision>4</cp:revision>
  <dcterms:created xsi:type="dcterms:W3CDTF">2025-07-16T19:42:49Z</dcterms:created>
  <dcterms:modified xsi:type="dcterms:W3CDTF">2025-08-26T21:02:49Z</dcterms:modified>
</cp:coreProperties>
</file>