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2" r:id="rId6"/>
    <p:sldId id="263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747775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28"/>
  </p:normalViewPr>
  <p:slideViewPr>
    <p:cSldViewPr snapToGrid="0">
      <p:cViewPr varScale="1">
        <p:scale>
          <a:sx n="104" d="100"/>
          <a:sy n="104" d="100"/>
        </p:scale>
        <p:origin x="114" y="174"/>
      </p:cViewPr>
      <p:guideLst>
        <p:guide orient="horz" pos="98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0;p2">
            <a:extLst>
              <a:ext uri="{FF2B5EF4-FFF2-40B4-BE49-F238E27FC236}">
                <a16:creationId xmlns:a16="http://schemas.microsoft.com/office/drawing/2014/main" id="{39DC1ADA-2D9B-AE21-1A2F-F2F131703EB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9" name="Google Shape;11;p2">
            <a:extLst>
              <a:ext uri="{FF2B5EF4-FFF2-40B4-BE49-F238E27FC236}">
                <a16:creationId xmlns:a16="http://schemas.microsoft.com/office/drawing/2014/main" id="{D4D0FDFA-8ABB-E044-7C95-5A7E14D846D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B926DB5-ABF2-FFDE-EECA-E8491062C7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59" b="-390"/>
          <a:stretch/>
        </p:blipFill>
        <p:spPr>
          <a:xfrm>
            <a:off x="0" y="6567802"/>
            <a:ext cx="12192000" cy="31143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C488E3A-1D2B-0171-7589-4573B19C0A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-1121"/>
            <a:ext cx="12192001" cy="731198"/>
          </a:xfrm>
          <a:prstGeom prst="rect">
            <a:avLst/>
          </a:prstGeom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7D5591B-D5BB-17A5-9B99-B7FEE50E90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59" b="-390"/>
          <a:stretch/>
        </p:blipFill>
        <p:spPr>
          <a:xfrm>
            <a:off x="0" y="6567802"/>
            <a:ext cx="12192000" cy="31143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6A667B-E37C-9256-C9C7-D0FA715798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59" b="-390"/>
          <a:stretch/>
        </p:blipFill>
        <p:spPr>
          <a:xfrm>
            <a:off x="0" y="-1"/>
            <a:ext cx="12192000" cy="657226"/>
          </a:xfrm>
          <a:prstGeom prst="rect">
            <a:avLst/>
          </a:prstGeom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283160-CE41-458E-2348-19758F200C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9726" t="1" r="67843" b="5165"/>
          <a:stretch/>
        </p:blipFill>
        <p:spPr>
          <a:xfrm>
            <a:off x="-17819" y="-1"/>
            <a:ext cx="2493733" cy="6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592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177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8CDC1F1-018E-9270-DA5D-2F9C0FD729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59" b="-390"/>
          <a:stretch/>
        </p:blipFill>
        <p:spPr>
          <a:xfrm>
            <a:off x="0" y="-1"/>
            <a:ext cx="12192000" cy="6572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EA2A545-5C0D-EFDB-ECFD-7762ED8FCD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9726" t="1" r="67843" b="5165"/>
          <a:stretch/>
        </p:blipFill>
        <p:spPr>
          <a:xfrm>
            <a:off x="-17819" y="-1"/>
            <a:ext cx="2493733" cy="65177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2609885-D419-C52E-59C5-7E1587D0B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59" b="-390"/>
          <a:stretch/>
        </p:blipFill>
        <p:spPr>
          <a:xfrm>
            <a:off x="0" y="6567802"/>
            <a:ext cx="12192000" cy="311431"/>
          </a:xfrm>
          <a:prstGeom prst="rect">
            <a:avLst/>
          </a:prstGeom>
        </p:spPr>
      </p:pic>
      <p:sp>
        <p:nvSpPr>
          <p:cNvPr id="2" name="Google Shape;26;p6">
            <a:extLst>
              <a:ext uri="{FF2B5EF4-FFF2-40B4-BE49-F238E27FC236}">
                <a16:creationId xmlns:a16="http://schemas.microsoft.com/office/drawing/2014/main" id="{DA04579D-8EEF-9F6B-1DD4-96AA8EA52F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00876" y="50800"/>
            <a:ext cx="9591125" cy="651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ABCFD4-12B3-F818-40E4-4CF8E678E0DA}"/>
              </a:ext>
            </a:extLst>
          </p:cNvPr>
          <p:cNvSpPr txBox="1"/>
          <p:nvPr userDrawn="1"/>
        </p:nvSpPr>
        <p:spPr>
          <a:xfrm>
            <a:off x="6233989" y="6582563"/>
            <a:ext cx="5817334" cy="30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54" i="1" dirty="0"/>
              <a:t>Referencia: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6844" y="85088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4A858A-B8EF-4FA6-9403-D48FBDB022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1121"/>
            <a:ext cx="12192001" cy="731198"/>
          </a:xfrm>
          <a:prstGeom prst="rect">
            <a:avLst/>
          </a:prstGeom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00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746076A-0FAB-E084-53CD-2920EEC71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1121"/>
            <a:ext cx="12192001" cy="73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6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91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4571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3047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5719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0" r:id="rId2"/>
    <p:sldLayoutId id="2147483653" r:id="rId3"/>
    <p:sldLayoutId id="2147483652" r:id="rId4"/>
    <p:sldLayoutId id="2147483661" r:id="rId5"/>
    <p:sldLayoutId id="2147483651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B900582-EBB2-4AEF-D254-BF9A23FFF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CBE7E78-A263-11C4-06A8-B386D2D0E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600" y="375550"/>
            <a:ext cx="8490400" cy="5454400"/>
          </a:xfrm>
        </p:spPr>
        <p:txBody>
          <a:bodyPr>
            <a:normAutofit/>
          </a:bodyPr>
          <a:lstStyle/>
          <a:p>
            <a:r>
              <a:rPr lang="es-AR" sz="2462" dirty="0">
                <a:solidFill>
                  <a:srgbClr val="2A315B"/>
                </a:solidFill>
              </a:rPr>
              <a:t>“CV resumido” / presentación:</a:t>
            </a:r>
            <a:br>
              <a:rPr lang="es-AR" sz="2462" dirty="0">
                <a:solidFill>
                  <a:srgbClr val="2A315B"/>
                </a:solidFill>
              </a:rPr>
            </a:br>
            <a:br>
              <a:rPr lang="es-AR" sz="2462" dirty="0">
                <a:solidFill>
                  <a:srgbClr val="2A315B"/>
                </a:solidFill>
              </a:rPr>
            </a:br>
            <a:br>
              <a:rPr lang="es-AR" sz="2462" dirty="0">
                <a:solidFill>
                  <a:srgbClr val="2A315B"/>
                </a:solidFill>
              </a:rPr>
            </a:br>
            <a:endParaRPr lang="es-AR" sz="2462" dirty="0">
              <a:solidFill>
                <a:srgbClr val="2A315B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A88E179-ED5C-A1D6-3456-CBC485163E74}"/>
              </a:ext>
            </a:extLst>
          </p:cNvPr>
          <p:cNvSpPr/>
          <p:nvPr/>
        </p:nvSpPr>
        <p:spPr>
          <a:xfrm>
            <a:off x="646843" y="2208215"/>
            <a:ext cx="3151163" cy="312302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22" dirty="0">
                <a:solidFill>
                  <a:srgbClr val="2A315B"/>
                </a:solidFill>
              </a:rPr>
              <a:t>Foto</a:t>
            </a:r>
          </a:p>
        </p:txBody>
      </p:sp>
      <p:sp>
        <p:nvSpPr>
          <p:cNvPr id="5" name="Título 2">
            <a:extLst>
              <a:ext uri="{FF2B5EF4-FFF2-40B4-BE49-F238E27FC236}">
                <a16:creationId xmlns:a16="http://schemas.microsoft.com/office/drawing/2014/main" id="{4163DF01-A9BB-6BF8-ABA7-AE7F676B69C8}"/>
              </a:ext>
            </a:extLst>
          </p:cNvPr>
          <p:cNvSpPr txBox="1">
            <a:spLocks/>
          </p:cNvSpPr>
          <p:nvPr/>
        </p:nvSpPr>
        <p:spPr>
          <a:xfrm>
            <a:off x="415600" y="1028050"/>
            <a:ext cx="11360800" cy="93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523" tIns="112523" rIns="112523" bIns="112523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AR" sz="3446" b="1" dirty="0">
                <a:solidFill>
                  <a:srgbClr val="2A315B"/>
                </a:solidFill>
              </a:rPr>
              <a:t>Título de la presentación/tema a abordar:</a:t>
            </a:r>
          </a:p>
        </p:txBody>
      </p:sp>
    </p:spTree>
    <p:extLst>
      <p:ext uri="{BB962C8B-B14F-4D97-AF65-F5344CB8AC3E}">
        <p14:creationId xmlns:p14="http://schemas.microsoft.com/office/powerpoint/2010/main" val="81554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FA9C83-C995-4EDF-9723-EAD03DF3D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BC9CBCD-DA6E-DD13-8D6B-534A7DCB79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5925" y="1175544"/>
            <a:ext cx="11360150" cy="763588"/>
          </a:xfrm>
        </p:spPr>
        <p:txBody>
          <a:bodyPr/>
          <a:lstStyle/>
          <a:p>
            <a:r>
              <a:rPr lang="es-AR" b="1" dirty="0">
                <a:solidFill>
                  <a:srgbClr val="2A315B"/>
                </a:solidFill>
              </a:rPr>
              <a:t>Conflictos de interés:</a:t>
            </a:r>
          </a:p>
        </p:txBody>
      </p:sp>
    </p:spTree>
    <p:extLst>
      <p:ext uri="{BB962C8B-B14F-4D97-AF65-F5344CB8AC3E}">
        <p14:creationId xmlns:p14="http://schemas.microsoft.com/office/powerpoint/2010/main" val="28424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E40C0-FF7F-1B33-69C7-154F15F9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00" y="1557338"/>
            <a:ext cx="11360800" cy="3368369"/>
          </a:xfrm>
        </p:spPr>
        <p:txBody>
          <a:bodyPr/>
          <a:lstStyle/>
          <a:p>
            <a:endParaRPr lang="es-AR" dirty="0">
              <a:solidFill>
                <a:srgbClr val="2A315B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EBD366-868A-EABF-7D6E-6D7EDE6E7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589" y="4986342"/>
            <a:ext cx="11360800" cy="1300677"/>
          </a:xfrm>
        </p:spPr>
        <p:txBody>
          <a:bodyPr/>
          <a:lstStyle/>
          <a:p>
            <a:endParaRPr lang="es-AR" dirty="0">
              <a:solidFill>
                <a:srgbClr val="2A3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8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D328E-A654-7352-1E56-029083A1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32" y="1133610"/>
            <a:ext cx="11360800" cy="939815"/>
          </a:xfrm>
        </p:spPr>
        <p:txBody>
          <a:bodyPr/>
          <a:lstStyle/>
          <a:p>
            <a:endParaRPr lang="es-AR" b="1" dirty="0">
              <a:solidFill>
                <a:srgbClr val="2A3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6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D328E-A654-7352-1E56-029083A1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32" y="1133610"/>
            <a:ext cx="11360800" cy="939815"/>
          </a:xfrm>
        </p:spPr>
        <p:txBody>
          <a:bodyPr/>
          <a:lstStyle/>
          <a:p>
            <a:endParaRPr lang="es-AR" b="1" dirty="0">
              <a:solidFill>
                <a:srgbClr val="2A3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4111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24</Words>
  <Application>Microsoft Office PowerPoint</Application>
  <PresentationFormat>Widescreen</PresentationFormat>
  <Paragraphs>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PowerPoint Presentation</vt:lpstr>
      <vt:lpstr>“CV resumido” / presentación:   </vt:lpstr>
      <vt:lpstr>Conflictos de interés: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18</cp:revision>
  <dcterms:modified xsi:type="dcterms:W3CDTF">2025-03-06T20:21:08Z</dcterms:modified>
</cp:coreProperties>
</file>