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"/>
  </p:notesMasterIdLst>
  <p:sldIdLst>
    <p:sldId id="256" r:id="rId2"/>
    <p:sldId id="257" r:id="rId3"/>
  </p:sldIdLst>
  <p:sldSz cx="9906000" cy="6858000" type="A4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747775"/>
          </p15:clr>
        </p15:guide>
        <p15:guide id="2" pos="312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62" y="11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26697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37684" y="992767"/>
            <a:ext cx="923065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6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6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6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6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6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6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6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6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6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37675" y="3778833"/>
            <a:ext cx="923065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3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9178496" y="6217623"/>
            <a:ext cx="594425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‹#›</a:t>
            </a:fld>
            <a:endParaRPr lang="es-419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37675" y="2867800"/>
            <a:ext cx="923065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9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9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9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9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9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9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9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9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9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9178496" y="6217623"/>
            <a:ext cx="594425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‹#›</a:t>
            </a:fld>
            <a:endParaRPr lang="es-419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37675" y="593367"/>
            <a:ext cx="923065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37675" y="1536633"/>
            <a:ext cx="4333225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95285" lvl="0" indent="-343948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517"/>
            </a:lvl1pPr>
            <a:lvl2pPr marL="990570" lvl="1" indent="-3301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300"/>
            </a:lvl2pPr>
            <a:lvl3pPr marL="1485854" lvl="2" indent="-3301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300"/>
            </a:lvl3pPr>
            <a:lvl4pPr marL="1981139" lvl="3" indent="-3301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300"/>
            </a:lvl4pPr>
            <a:lvl5pPr marL="2476424" lvl="4" indent="-3301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300"/>
            </a:lvl5pPr>
            <a:lvl6pPr marL="2971709" lvl="5" indent="-3301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300"/>
            </a:lvl6pPr>
            <a:lvl7pPr marL="3466993" lvl="6" indent="-3301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300"/>
            </a:lvl7pPr>
            <a:lvl8pPr marL="3962278" lvl="7" indent="-3301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300"/>
            </a:lvl8pPr>
            <a:lvl9pPr marL="4457563" lvl="8" indent="-3301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3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5235100" y="1536633"/>
            <a:ext cx="4333225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95285" lvl="0" indent="-343948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517"/>
            </a:lvl1pPr>
            <a:lvl2pPr marL="990570" lvl="1" indent="-3301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300"/>
            </a:lvl2pPr>
            <a:lvl3pPr marL="1485854" lvl="2" indent="-3301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300"/>
            </a:lvl3pPr>
            <a:lvl4pPr marL="1981139" lvl="3" indent="-3301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300"/>
            </a:lvl4pPr>
            <a:lvl5pPr marL="2476424" lvl="4" indent="-3301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300"/>
            </a:lvl5pPr>
            <a:lvl6pPr marL="2971709" lvl="5" indent="-3301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300"/>
            </a:lvl6pPr>
            <a:lvl7pPr marL="3466993" lvl="6" indent="-3301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300"/>
            </a:lvl7pPr>
            <a:lvl8pPr marL="3962278" lvl="7" indent="-3301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300"/>
            </a:lvl8pPr>
            <a:lvl9pPr marL="4457563" lvl="8" indent="-3301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3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9178496" y="6217623"/>
            <a:ext cx="594425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‹#›</a:t>
            </a:fld>
            <a:endParaRPr lang="es-419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37675" y="593367"/>
            <a:ext cx="923065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9178496" y="6217623"/>
            <a:ext cx="594425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‹#›</a:t>
            </a:fld>
            <a:endParaRPr lang="es-419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37675" y="740800"/>
            <a:ext cx="3042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37675" y="1852800"/>
            <a:ext cx="3042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95285" lvl="0" indent="-3301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300"/>
            </a:lvl1pPr>
            <a:lvl2pPr marL="990570" lvl="1" indent="-3301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300"/>
            </a:lvl2pPr>
            <a:lvl3pPr marL="1485854" lvl="2" indent="-3301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300"/>
            </a:lvl3pPr>
            <a:lvl4pPr marL="1981139" lvl="3" indent="-3301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300"/>
            </a:lvl4pPr>
            <a:lvl5pPr marL="2476424" lvl="4" indent="-3301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300"/>
            </a:lvl5pPr>
            <a:lvl6pPr marL="2971709" lvl="5" indent="-3301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300"/>
            </a:lvl6pPr>
            <a:lvl7pPr marL="3466993" lvl="6" indent="-3301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300"/>
            </a:lvl7pPr>
            <a:lvl8pPr marL="3962278" lvl="7" indent="-3301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300"/>
            </a:lvl8pPr>
            <a:lvl9pPr marL="4457563" lvl="8" indent="-3301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3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9178496" y="6217623"/>
            <a:ext cx="594425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‹#›</a:t>
            </a:fld>
            <a:endParaRPr lang="es-419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531104" y="600200"/>
            <a:ext cx="689845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52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52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52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52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52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52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52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52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52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9178496" y="6217623"/>
            <a:ext cx="594425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‹#›</a:t>
            </a:fld>
            <a:endParaRPr lang="es-419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953000" y="-167"/>
            <a:ext cx="4953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9044" tIns="99044" rIns="99044" bIns="99044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8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87625" y="1644233"/>
            <a:ext cx="43823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55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55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55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55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55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55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55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55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55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87625" y="3737433"/>
            <a:ext cx="43823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275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275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275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275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275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275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275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275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275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5351125" y="965433"/>
            <a:ext cx="415675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95285" lvl="0" indent="-371464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90570" lvl="1" indent="-343948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485854" lvl="2" indent="-34394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981139" lvl="3" indent="-343948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476424" lvl="4" indent="-343948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971709" lvl="5" indent="-34394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466993" lvl="6" indent="-343948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962278" lvl="7" indent="-343948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457563" lvl="8" indent="-34394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9178496" y="6217623"/>
            <a:ext cx="594425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‹#›</a:t>
            </a:fld>
            <a:endParaRPr lang="es-419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37675" y="5640767"/>
            <a:ext cx="64987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95285" lvl="0" indent="-24764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9178496" y="6217623"/>
            <a:ext cx="594425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‹#›</a:t>
            </a:fld>
            <a:endParaRPr lang="es-419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37675" y="1474833"/>
            <a:ext cx="923065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3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3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37675" y="4202967"/>
            <a:ext cx="923065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95285" lvl="0" indent="-371464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90570" lvl="1" indent="-343948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485854" lvl="2" indent="-343948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981139" lvl="3" indent="-343948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476424" lvl="4" indent="-343948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971709" lvl="5" indent="-343948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466993" lvl="6" indent="-343948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962278" lvl="7" indent="-343948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457563" lvl="8" indent="-343948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9178496" y="6217623"/>
            <a:ext cx="594425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‹#›</a:t>
            </a:fld>
            <a:endParaRPr lang="es-419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9178496" y="6217623"/>
            <a:ext cx="594425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‹#›</a:t>
            </a:fld>
            <a:endParaRPr lang="es-419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37675" y="593367"/>
            <a:ext cx="923065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37675" y="1536633"/>
            <a:ext cx="923065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9178496" y="6217623"/>
            <a:ext cx="594425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83">
                <a:solidFill>
                  <a:schemeClr val="dk2"/>
                </a:solidFill>
              </a:defRPr>
            </a:lvl1pPr>
            <a:lvl2pPr lvl="1" algn="r">
              <a:buNone/>
              <a:defRPr sz="1083">
                <a:solidFill>
                  <a:schemeClr val="dk2"/>
                </a:solidFill>
              </a:defRPr>
            </a:lvl2pPr>
            <a:lvl3pPr lvl="2" algn="r">
              <a:buNone/>
              <a:defRPr sz="1083">
                <a:solidFill>
                  <a:schemeClr val="dk2"/>
                </a:solidFill>
              </a:defRPr>
            </a:lvl3pPr>
            <a:lvl4pPr lvl="3" algn="r">
              <a:buNone/>
              <a:defRPr sz="1083">
                <a:solidFill>
                  <a:schemeClr val="dk2"/>
                </a:solidFill>
              </a:defRPr>
            </a:lvl4pPr>
            <a:lvl5pPr lvl="4" algn="r">
              <a:buNone/>
              <a:defRPr sz="1083">
                <a:solidFill>
                  <a:schemeClr val="dk2"/>
                </a:solidFill>
              </a:defRPr>
            </a:lvl5pPr>
            <a:lvl6pPr lvl="5" algn="r">
              <a:buNone/>
              <a:defRPr sz="1083">
                <a:solidFill>
                  <a:schemeClr val="dk2"/>
                </a:solidFill>
              </a:defRPr>
            </a:lvl6pPr>
            <a:lvl7pPr lvl="6" algn="r">
              <a:buNone/>
              <a:defRPr sz="1083">
                <a:solidFill>
                  <a:schemeClr val="dk2"/>
                </a:solidFill>
              </a:defRPr>
            </a:lvl7pPr>
            <a:lvl8pPr lvl="7" algn="r">
              <a:buNone/>
              <a:defRPr sz="1083">
                <a:solidFill>
                  <a:schemeClr val="dk2"/>
                </a:solidFill>
              </a:defRPr>
            </a:lvl8pPr>
            <a:lvl9pPr lvl="8" algn="r">
              <a:buNone/>
              <a:defRPr sz="108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s-419" smtClean="0"/>
              <a:pPr/>
              <a:t>‹#›</a:t>
            </a:fld>
            <a:endParaRPr lang="es-419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248435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0</Words>
  <Application>Microsoft Office PowerPoint</Application>
  <PresentationFormat>A4 Paper (210x297 mm)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Arial</vt:lpstr>
      <vt:lpstr>Simple Light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Diseños</dc:creator>
  <cp:lastModifiedBy>Diseños</cp:lastModifiedBy>
  <cp:revision>7</cp:revision>
  <dcterms:modified xsi:type="dcterms:W3CDTF">2025-01-23T21:54:36Z</dcterms:modified>
</cp:coreProperties>
</file>