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194" y="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6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91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4571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3047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5719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48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Panorámica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 1</cp:lastModifiedBy>
  <cp:revision>12</cp:revision>
  <dcterms:modified xsi:type="dcterms:W3CDTF">2025-07-14T20:45:41Z</dcterms:modified>
</cp:coreProperties>
</file>