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38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E627-9327-4BB7-9AA5-DD90706B0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9660F-3C20-48DA-8BD5-D00FBEF0F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022F2-F8FF-45F9-83A0-EAB2C71F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4935B-C057-42B6-A862-C0261B55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BDE04-95DC-4ACD-9DC7-D8A6CA6DA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241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E760-BD56-40C6-A898-A9E3012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F72ED-14DE-4657-8F41-1FF665902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C6D01-163B-422D-9F9E-5EF52438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05C6F-AC34-4B86-A705-712ED86E8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A1176-56BC-4247-BCBC-0464C96EE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495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5D5A-BD3C-4883-A127-FE02AF4DA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9A250-F9E4-49AE-92F8-928DD48A8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8A98D-54FE-4580-A72C-41AD27597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AEE86-3E7A-413D-B5B9-DAC49B58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90575-AEBF-451B-B883-D023A7223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6007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9951-5DE3-4658-8D1A-EA1125F3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2FE84-3CF7-4B5D-97CA-25C347FA1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C0803-0761-46A1-876A-41CE1CCB8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A69BD-55C4-45DB-9A3C-7A7E85A08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AE4AA-167D-4D9B-BC18-AA03E1C09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8814C-79EC-4BC3-9E4E-C4A93B62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591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2F444-D08E-42DF-A875-6E65523C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CDEBD-5079-49C5-B7A3-53920CBB6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31C53C-B894-4D13-9C16-4C4DC87D6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57C60-002D-47E6-90D0-4C1709268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FDA4CE-53D8-4B34-9F37-9498E0514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181085-56D4-4E03-8D72-B43F37CC8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26E3B-F5C9-474B-8C94-1EBEE8227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C1B77E-8FC9-4295-857F-64683D89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474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C901-6181-49E6-8CF2-72F676461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C04C69-95B0-4C6F-88DE-F8C4907A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4B4EA-F81A-4AAD-B7F1-6197AD58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A181A7-CA32-4649-8669-2B8B1ACE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185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5FAF19-A3F3-4256-886B-E6275ED7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8B2E60-DC60-4D91-8A8D-F2D9D84F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E0D7A-37B7-480A-8987-F41E3A4F5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336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CD555-0A69-4645-A5F8-2E019A6C6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2D717-D0A9-4C45-B112-210671D11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20F57-D1F5-4117-B0E0-4877631DB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60327B-0172-45E1-A1C6-3216D1F1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7D90-8806-4809-BBFA-7D69B9A57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1E94B-529A-4DAF-AD08-111418D52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455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4C47-21C6-43D2-98DB-4A7A63B3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C48F44-498A-4C37-85AE-5934BD1D60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6DAFE-A18E-4539-88ED-71BAF7796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990598-FF48-4937-BCA0-BA8F943E5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CE184-6FEA-425E-806C-5750E993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DFACD-2B0E-4037-9642-1159E149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7212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1FF6-6277-451D-A143-A27B88E4A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AF84A3-BB55-40EE-818F-661400E63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5B669-8D15-4AAA-B487-2866525D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CD9C9-CCC2-4AB3-A103-D55247F1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4ECA4-4AA9-43E9-8F08-2B8F66250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6128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8841F7-2913-4664-88DE-181882E664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ACAA3-4476-426A-81BF-4FE759755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10A7E-556D-4661-B864-DB53C966B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966FD-571F-4361-8EFE-D693DA2E9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66FF7-5C1B-4ED9-A872-B880F27A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721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DD85B1-72A1-4333-B5BF-C7754FB79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A3227-48A2-437B-A6F6-050960AEE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DB1E5-E6FA-40CA-B641-8F3FC6E45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B51E9-D96E-4CE7-B628-88AA18151F64}" type="datetimeFigureOut">
              <a:rPr lang="es-AR" smtClean="0"/>
              <a:t>31/10/2024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79183-3766-48A8-8191-CA8489E6B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94818-85FB-49BC-AC8F-435E87421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BE25-B9F9-4184-9C98-4E6563C062AB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3904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14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BE5CF-588D-4FCF-B1FB-54EC71624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0060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3</cp:revision>
  <dcterms:created xsi:type="dcterms:W3CDTF">2024-10-31T20:42:23Z</dcterms:created>
  <dcterms:modified xsi:type="dcterms:W3CDTF">2024-10-31T21:08:55Z</dcterms:modified>
</cp:coreProperties>
</file>